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1" r:id="rId3"/>
    <p:sldId id="268" r:id="rId4"/>
    <p:sldId id="269" r:id="rId5"/>
    <p:sldId id="270" r:id="rId6"/>
    <p:sldId id="271" r:id="rId7"/>
    <p:sldId id="272" r:id="rId8"/>
    <p:sldId id="266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BDB5"/>
    <a:srgbClr val="052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43"/>
    <p:restoredTop sz="94757"/>
  </p:normalViewPr>
  <p:slideViewPr>
    <p:cSldViewPr snapToGrid="0" showGuides="1">
      <p:cViewPr varScale="1">
        <p:scale>
          <a:sx n="78" d="100"/>
          <a:sy n="78" d="100"/>
        </p:scale>
        <p:origin x="880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1C5FE4-5031-1999-B89C-F288110AD5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40FD58-EC58-92BB-35A4-C03F20AD88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04259-05E5-694D-80A6-C0F8D87C38C8}" type="datetimeFigureOut">
              <a:rPr lang="en-US" smtClean="0"/>
              <a:t>10/7/25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9B7589-3360-D412-CD82-137F01B15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2D8FBC-D061-F4D5-5FAC-838AF7A08B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23696-1A11-3449-8681-AC758B07B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597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BA368-F4B4-4F40-B07B-8752944E81A1}" type="datetimeFigureOut">
              <a:rPr lang="en-US" smtClean="0"/>
              <a:t>10/7/25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E195B-9B03-E44E-9502-E1F4E5311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6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E195B-9B03-E44E-9502-E1F4E5311D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33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E195B-9B03-E44E-9502-E1F4E5311D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01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E195B-9B03-E44E-9502-E1F4E5311D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64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A0020-3F9F-498D-45AC-6EE4489D1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361AC8-9DEA-58B5-9229-233AA13095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9E70C3-A947-8488-9B0C-B91FAB6BBF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C123A-7201-CD5D-E1DD-3A511990DF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E195B-9B03-E44E-9502-E1F4E5311D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84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6BE0D-3515-917F-75D8-6768D1BEC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837FC4-8F2E-95F4-E9C4-D67471F6A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67414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4702B3-FBBE-0ED2-875C-CDD5522C9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C0317D-2571-6CC5-723D-EE79B5332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1DA51-1B94-E7F1-191F-BF02D193C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6766-C63D-9444-ACB5-A4140EC1656D}" type="datetimeFigureOut">
              <a:rPr lang="en-US" smtClean="0"/>
              <a:t>10/7/25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66219-9B6B-64E3-BA43-9151C516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62B26-E906-F983-B78E-21E70E0DE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ECF8-531B-A34F-AB14-6449A5065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0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62811-6BE5-88DB-A693-7D3AD3BF0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61DFF-B02D-D0E8-98BC-A7E410611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F52356-5053-8214-7A43-C62DED90E590}"/>
              </a:ext>
            </a:extLst>
          </p:cNvPr>
          <p:cNvSpPr txBox="1"/>
          <p:nvPr userDrawn="1"/>
        </p:nvSpPr>
        <p:spPr>
          <a:xfrm>
            <a:off x="8534400" y="6343610"/>
            <a:ext cx="2819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/>
              <a:t>#IMSH2026 – </a:t>
            </a:r>
            <a:r>
              <a:rPr lang="en-US" sz="1400" b="1" i="1" dirty="0"/>
              <a:t>UNBOUND!</a:t>
            </a:r>
            <a:endParaRPr lang="en-US" sz="1400" b="1" dirty="0"/>
          </a:p>
        </p:txBody>
      </p:sp>
      <p:pic>
        <p:nvPicPr>
          <p:cNvPr id="5" name="Picture 4" descr="A poster for an event&#10;&#10;AI-generated content may be incorrect.">
            <a:extLst>
              <a:ext uri="{FF2B5EF4-FFF2-40B4-BE49-F238E27FC236}">
                <a16:creationId xmlns:a16="http://schemas.microsoft.com/office/drawing/2014/main" id="{7CA3EF85-5251-254C-5FC2-67F0EBDCB3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35040"/>
            <a:ext cx="146304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35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88986-CDEF-8D6A-7DA8-EE61F0417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ECDA7-50C5-26B5-7648-261BC33D50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7B523E-A9E8-6805-0F47-615AAD04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poster for an event&#10;&#10;AI-generated content may be incorrect.">
            <a:extLst>
              <a:ext uri="{FF2B5EF4-FFF2-40B4-BE49-F238E27FC236}">
                <a16:creationId xmlns:a16="http://schemas.microsoft.com/office/drawing/2014/main" id="{881B237F-0E0E-D81D-01CB-D76D6F964D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35040"/>
            <a:ext cx="1463040" cy="8229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8E12F2-A230-1E67-9CA4-DD11928EC75D}"/>
              </a:ext>
            </a:extLst>
          </p:cNvPr>
          <p:cNvSpPr txBox="1"/>
          <p:nvPr userDrawn="1"/>
        </p:nvSpPr>
        <p:spPr>
          <a:xfrm>
            <a:off x="8534400" y="6343610"/>
            <a:ext cx="2819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/>
              <a:t>#IMSH2026 – </a:t>
            </a:r>
            <a:r>
              <a:rPr lang="en-US" sz="1400" b="1" i="1" dirty="0"/>
              <a:t>UNBOUND!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9863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88E8D-AAEC-F11A-EC83-EFD35B2DE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A34A8-00B4-8FB2-D6F6-8FA2C07FF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356F6-A0E3-46B7-4A7C-0C0DDD75E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84C8DE-861B-DD92-89CF-21669AB18A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A92CFA-AD0A-56A9-EC54-EEF28B8A11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poster for an event&#10;&#10;AI-generated content may be incorrect.">
            <a:extLst>
              <a:ext uri="{FF2B5EF4-FFF2-40B4-BE49-F238E27FC236}">
                <a16:creationId xmlns:a16="http://schemas.microsoft.com/office/drawing/2014/main" id="{6B2D77C3-DC9D-579B-803E-39D022A28C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35040"/>
            <a:ext cx="1463040" cy="8229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4BE776-3FAD-DFCE-A916-0CCDC48F5D89}"/>
              </a:ext>
            </a:extLst>
          </p:cNvPr>
          <p:cNvSpPr txBox="1"/>
          <p:nvPr userDrawn="1"/>
        </p:nvSpPr>
        <p:spPr>
          <a:xfrm>
            <a:off x="8534400" y="6343610"/>
            <a:ext cx="2819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/>
              <a:t>#IMSH2026 – </a:t>
            </a:r>
            <a:r>
              <a:rPr lang="en-US" sz="1400" b="1" i="1" dirty="0"/>
              <a:t>UNBOUND!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0248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04CA5-1ED0-AC1E-7693-205C8F140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poster for an event&#10;&#10;AI-generated content may be incorrect.">
            <a:extLst>
              <a:ext uri="{FF2B5EF4-FFF2-40B4-BE49-F238E27FC236}">
                <a16:creationId xmlns:a16="http://schemas.microsoft.com/office/drawing/2014/main" id="{251BC18C-32C1-77F1-4693-2026986D43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35040"/>
            <a:ext cx="1463040" cy="822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F86F6C-AC49-4063-803B-97EBB6645160}"/>
              </a:ext>
            </a:extLst>
          </p:cNvPr>
          <p:cNvSpPr txBox="1"/>
          <p:nvPr userDrawn="1"/>
        </p:nvSpPr>
        <p:spPr>
          <a:xfrm>
            <a:off x="8534400" y="6343610"/>
            <a:ext cx="2819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/>
              <a:t>#IMSH2026 – </a:t>
            </a:r>
            <a:r>
              <a:rPr lang="en-US" sz="1400" b="1" i="1" dirty="0"/>
              <a:t>UNBOUND!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755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for an event&#10;&#10;AI-generated content may be incorrect.">
            <a:extLst>
              <a:ext uri="{FF2B5EF4-FFF2-40B4-BE49-F238E27FC236}">
                <a16:creationId xmlns:a16="http://schemas.microsoft.com/office/drawing/2014/main" id="{BB9B3D00-BE54-2844-77E9-08905E662A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35040"/>
            <a:ext cx="1463040" cy="8229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101381-D824-C08A-4103-5BC0932C3B0D}"/>
              </a:ext>
            </a:extLst>
          </p:cNvPr>
          <p:cNvSpPr txBox="1"/>
          <p:nvPr userDrawn="1"/>
        </p:nvSpPr>
        <p:spPr>
          <a:xfrm>
            <a:off x="8534400" y="6343610"/>
            <a:ext cx="2819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/>
              <a:t>#IMSH2026 – </a:t>
            </a:r>
            <a:r>
              <a:rPr lang="en-US" sz="1400" b="1" i="1" dirty="0"/>
              <a:t>UNBOUND!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4229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1F7D5-AD57-1213-5B9F-7D01E21B0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54D8F-A846-E14B-94F4-889A52E91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63CCB4-7AAF-5560-026D-A549AF256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000FE-230C-134A-FB30-86EF8C3B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oster for an event&#10;&#10;AI-generated content may be incorrect.">
            <a:extLst>
              <a:ext uri="{FF2B5EF4-FFF2-40B4-BE49-F238E27FC236}">
                <a16:creationId xmlns:a16="http://schemas.microsoft.com/office/drawing/2014/main" id="{087ED75E-212F-5EB9-16A4-727E35459F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35040"/>
            <a:ext cx="1463040" cy="8229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A832CB-9296-33E5-C60A-32D128422408}"/>
              </a:ext>
            </a:extLst>
          </p:cNvPr>
          <p:cNvSpPr txBox="1"/>
          <p:nvPr userDrawn="1"/>
        </p:nvSpPr>
        <p:spPr>
          <a:xfrm>
            <a:off x="8534400" y="6343610"/>
            <a:ext cx="2819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/>
              <a:t>#IMSH2026 – </a:t>
            </a:r>
            <a:r>
              <a:rPr lang="en-US" sz="1400" b="1" i="1" dirty="0"/>
              <a:t>UNBOUND!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1390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FE3B3-BB07-E3EE-0BA5-C51BA4A6D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F31F5F-A98C-50C8-3965-7B70C94B97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0331AF-FA0F-D614-3635-8A278478A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14340-3998-D3F9-1957-AEBC84B01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oster for an event&#10;&#10;AI-generated content may be incorrect.">
            <a:extLst>
              <a:ext uri="{FF2B5EF4-FFF2-40B4-BE49-F238E27FC236}">
                <a16:creationId xmlns:a16="http://schemas.microsoft.com/office/drawing/2014/main" id="{703B517B-02D2-2F49-F1B7-9BB77C19FF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35040"/>
            <a:ext cx="1463040" cy="8229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2BE701-6773-6433-520E-D61FFABDE4CF}"/>
              </a:ext>
            </a:extLst>
          </p:cNvPr>
          <p:cNvSpPr txBox="1"/>
          <p:nvPr userDrawn="1"/>
        </p:nvSpPr>
        <p:spPr>
          <a:xfrm>
            <a:off x="8534400" y="6343610"/>
            <a:ext cx="2819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/>
              <a:t>#IMSH2026 – </a:t>
            </a:r>
            <a:r>
              <a:rPr lang="en-US" sz="1400" b="1" i="1" dirty="0"/>
              <a:t>UNBOUND!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3157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A3798-914E-B446-EC7C-DD2B7D830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E21683-6E27-D110-F0EC-F18BDB51F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A15A0-AEDC-5A95-BA2F-9160297E4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6766-C63D-9444-ACB5-A4140EC1656D}" type="datetimeFigureOut">
              <a:rPr lang="en-US" smtClean="0"/>
              <a:t>10/7/25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5602B-6D0C-74FA-194E-41C059313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40AF3-98FC-EAE7-8CA8-FC0D71137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ECF8-531B-A34F-AB14-6449A5065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8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8F521C-AC21-BDCD-B937-AF263D4E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1E7A7-37A7-6978-A919-8FC70FA31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F0899-C464-34F5-CE43-2810BCC6A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2F6766-C63D-9444-ACB5-A4140EC1656D}" type="datetimeFigureOut">
              <a:rPr lang="en-US" smtClean="0"/>
              <a:t>10/7/25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2161B-CB4A-7912-C192-742C660AE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0C225-3D47-68A5-556B-06A4B3346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3DECF8-531B-A34F-AB14-6449A5065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grid with colorful confetti&#10;&#10;AI-generated content may be incorrect.">
            <a:extLst>
              <a:ext uri="{FF2B5EF4-FFF2-40B4-BE49-F238E27FC236}">
                <a16:creationId xmlns:a16="http://schemas.microsoft.com/office/drawing/2014/main" id="{873C4F0E-E123-9B81-1291-18903F2EAFC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r="25"/>
          <a:stretch>
            <a:fillRect/>
          </a:stretch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97E1EE-DB7E-4B24-9926-A83C9FC0A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HEADLINE/TITLE 1</a:t>
            </a:r>
            <a:br>
              <a:rPr lang="en-US" sz="6600">
                <a:solidFill>
                  <a:schemeClr val="bg1"/>
                </a:solidFill>
              </a:rPr>
            </a:br>
            <a:r>
              <a:rPr lang="en-US" sz="6600">
                <a:solidFill>
                  <a:schemeClr val="bg1"/>
                </a:solidFill>
              </a:rPr>
              <a:t>HEADLINE/LINE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690B3-538E-8B83-5497-998DA4232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PRESENTER 1; PRESENTER 2; PRESENTER 3</a:t>
            </a:r>
          </a:p>
        </p:txBody>
      </p:sp>
      <p:sp>
        <p:nvSpPr>
          <p:cNvPr id="13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63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83319-98D4-F48D-22B0-F93BED929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9E2FC-3A71-9EB4-BB39-551B70F47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679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6FCEC-47A1-6FED-3D08-17A6F55F1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F5C53-F038-9F29-5284-289503F3B1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AE81C-3B0A-4FC1-AEF1-A9A365E638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87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C27D-3796-D265-2C1C-C6FCF1A00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79214-F0F5-9703-0CAD-59AAAC19A5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F20F21-58B8-C763-CC80-A3A88BBDEA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05DC4A-7EEB-86DE-0393-91C8FC6A7A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586D9E-0E9A-1972-B68F-7C7560CB048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68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105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00EEE-2A8C-9EA2-290E-402B15702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72A74-1CAF-4CED-74D0-A2319357D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EE78C4-9114-AB9B-FCFE-6AF40DE63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05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55362-722F-88DF-CBC6-66A12CCAD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AF3756-E860-8E3E-E2D2-0091DDBAD88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3DAB1A-33F8-531F-71CF-45455436D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17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grid with colorful confetti&#10;&#10;AI-generated content may be incorrect.">
            <a:extLst>
              <a:ext uri="{FF2B5EF4-FFF2-40B4-BE49-F238E27FC236}">
                <a16:creationId xmlns:a16="http://schemas.microsoft.com/office/drawing/2014/main" id="{09981E0D-36CF-40B1-2118-CA74E6360B3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r="25"/>
          <a:stretch>
            <a:fillRect/>
          </a:stretch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97E1EE-DB7E-4B24-9926-A83C9FC0A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37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E9935-822A-C151-6E83-04FBADAC4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grid with colorful confetti&#10;&#10;AI-generated content may be incorrect.">
            <a:extLst>
              <a:ext uri="{FF2B5EF4-FFF2-40B4-BE49-F238E27FC236}">
                <a16:creationId xmlns:a16="http://schemas.microsoft.com/office/drawing/2014/main" id="{4C0AE192-8A07-7580-9B64-0D8406DFF64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r="25"/>
          <a:stretch>
            <a:fillRect/>
          </a:stretch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18533D-ED30-4AA0-D4B8-9FCBBD050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HEADLINE/TITLE 1</a:t>
            </a:r>
            <a:br>
              <a:rPr lang="en-US" sz="6600">
                <a:solidFill>
                  <a:schemeClr val="bg1"/>
                </a:solidFill>
              </a:rPr>
            </a:br>
            <a:r>
              <a:rPr lang="en-US" sz="6600">
                <a:solidFill>
                  <a:schemeClr val="bg1"/>
                </a:solidFill>
              </a:rPr>
              <a:t>HEADLINE/LINE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FD5A4E-598A-8E2D-1E65-71689A981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PRESENTER 1; PRESENTER 2; PRESENTER 3</a:t>
            </a:r>
          </a:p>
        </p:txBody>
      </p:sp>
    </p:spTree>
    <p:extLst>
      <p:ext uri="{BB962C8B-B14F-4D97-AF65-F5344CB8AC3E}">
        <p14:creationId xmlns:p14="http://schemas.microsoft.com/office/powerpoint/2010/main" val="2744189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39</Words>
  <Application>Microsoft Macintosh PowerPoint</Application>
  <PresentationFormat>Widescreen</PresentationFormat>
  <Paragraphs>9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HEADLINE/TITLE 1 HEADLINE/LINE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HEADLINE/TITLE 1 HEADLINE/LINE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Curtis Kitchen</dc:creator>
  <cp:lastModifiedBy>Curtis Kitchen</cp:lastModifiedBy>
  <cp:revision>5</cp:revision>
  <dcterms:created xsi:type="dcterms:W3CDTF">2024-09-12T16:14:41Z</dcterms:created>
  <dcterms:modified xsi:type="dcterms:W3CDTF">2025-10-07T17:42:48Z</dcterms:modified>
</cp:coreProperties>
</file>